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7"/>
  </p:notesMasterIdLst>
  <p:sldIdLst>
    <p:sldId id="258" r:id="rId2"/>
    <p:sldId id="259" r:id="rId3"/>
    <p:sldId id="261" r:id="rId4"/>
    <p:sldId id="257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07"/>
  </p:normalViewPr>
  <p:slideViewPr>
    <p:cSldViewPr snapToGrid="0" snapToObjects="1">
      <p:cViewPr varScale="1">
        <p:scale>
          <a:sx n="106" d="100"/>
          <a:sy n="106" d="100"/>
        </p:scale>
        <p:origin x="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A970D-97F8-454A-B7FB-738FACB8B171}" type="datetimeFigureOut">
              <a:rPr lang="is-IS" smtClean="0"/>
              <a:t>4.11.2020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51323-4D28-7347-91E7-A473DA9E28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2934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11Z0z_98q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https://youtu.be/r11Z0z_98qg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1323-4D28-7347-91E7-A473DA9E285F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1246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4.11.2020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4270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4.11.2020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9136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4.11.2020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2911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4.11.2020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1302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4.11.2020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560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4.11.2020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9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4.11.2020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204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4.11.2020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9398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4.11.2020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5449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4.11.2020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8016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4.11.2020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5817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72B0E-8742-8647-AA53-11548300A34F}" type="datetimeFigureOut">
              <a:rPr lang="is-IS" smtClean="0"/>
              <a:t>4.11.2020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11937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infonia.is/media/skjol/Beethoven-9-kor-og-pno-.pdf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11Z0z_98q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hjordis@sinfonia.is?subject=&#211;skalag%20til%20Sinf&#243;n&#237;unna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E7DFA576-E538-0540-8AAD-87961C6C5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36" y="579180"/>
            <a:ext cx="10732328" cy="54939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22BA40-304B-E643-BC91-8C3D77D55085}"/>
              </a:ext>
            </a:extLst>
          </p:cNvPr>
          <p:cNvSpPr txBox="1"/>
          <p:nvPr/>
        </p:nvSpPr>
        <p:spPr>
          <a:xfrm>
            <a:off x="1234460" y="2556704"/>
            <a:ext cx="5907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400" b="1" dirty="0">
                <a:latin typeface="Calibre Bold" panose="020B0503030202060203" pitchFamily="34" charset="77"/>
              </a:rPr>
              <a:t>Póstkort frá Sinfóníunni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05DA38-8C8A-1B4E-8380-50874CA9A1F0}"/>
              </a:ext>
            </a:extLst>
          </p:cNvPr>
          <p:cNvSpPr txBox="1"/>
          <p:nvPr/>
        </p:nvSpPr>
        <p:spPr>
          <a:xfrm>
            <a:off x="1234460" y="3105833"/>
            <a:ext cx="6063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600" dirty="0">
                <a:latin typeface="Calibre Medium" panose="020B0503030202060203" pitchFamily="34" charset="77"/>
              </a:rPr>
              <a:t>Gleðisöngur Beethovens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C0BAB788-0893-1F4E-BA50-E25FE89E2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240" y="737607"/>
            <a:ext cx="18288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64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, letter&#10;&#10;Description automatically generated">
            <a:extLst>
              <a:ext uri="{FF2B5EF4-FFF2-40B4-BE49-F238E27FC236}">
                <a16:creationId xmlns:a16="http://schemas.microsoft.com/office/drawing/2014/main" id="{4F721049-BD76-4947-A278-F0091BA21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680" y="343210"/>
            <a:ext cx="9184640" cy="617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07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B05CD-2011-784E-86D3-C67E4BCB8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>
                <a:latin typeface="Calibre Bold" panose="020B0503030202060203" pitchFamily="34" charset="77"/>
              </a:rPr>
              <a:t>Gleðisöngur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79C413-8D0C-2E43-891D-468D8B4F7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140744"/>
            <a:ext cx="5157787" cy="35313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s-IS" dirty="0">
                <a:latin typeface="Calibre Regular" panose="020B0503030202060203" pitchFamily="34" charset="77"/>
              </a:rPr>
              <a:t>Gleðiríka söngva syngjum</a:t>
            </a:r>
          </a:p>
          <a:p>
            <a:pPr marL="0" indent="0">
              <a:buNone/>
            </a:pPr>
            <a:r>
              <a:rPr lang="is-IS" dirty="0">
                <a:latin typeface="Calibre Regular" panose="020B0503030202060203" pitchFamily="34" charset="77"/>
              </a:rPr>
              <a:t>sendum veröld hlýjan straum.</a:t>
            </a:r>
          </a:p>
          <a:p>
            <a:pPr marL="0" indent="0">
              <a:buNone/>
            </a:pPr>
            <a:r>
              <a:rPr lang="is-IS" dirty="0">
                <a:latin typeface="Calibre Regular" panose="020B0503030202060203" pitchFamily="34" charset="77"/>
              </a:rPr>
              <a:t>Opinn huga aldrei þyngjum</a:t>
            </a:r>
          </a:p>
          <a:p>
            <a:pPr marL="0" indent="0">
              <a:buNone/>
            </a:pPr>
            <a:r>
              <a:rPr lang="is-IS" dirty="0">
                <a:latin typeface="Calibre Regular" panose="020B0503030202060203" pitchFamily="34" charset="77"/>
              </a:rPr>
              <a:t>eltum sérhvern vonardraum.</a:t>
            </a:r>
          </a:p>
          <a:p>
            <a:pPr marL="0" indent="0">
              <a:buNone/>
            </a:pPr>
            <a:r>
              <a:rPr lang="is-IS" dirty="0">
                <a:latin typeface="Calibre Regular" panose="020B0503030202060203" pitchFamily="34" charset="77"/>
              </a:rPr>
              <a:t>Eins og fyrir óskagaldur</a:t>
            </a:r>
          </a:p>
          <a:p>
            <a:pPr marL="0" indent="0">
              <a:buNone/>
            </a:pPr>
            <a:r>
              <a:rPr lang="is-IS" dirty="0">
                <a:latin typeface="Calibre Regular" panose="020B0503030202060203" pitchFamily="34" charset="77"/>
              </a:rPr>
              <a:t>einum rómi flytjum lag.</a:t>
            </a:r>
          </a:p>
          <a:p>
            <a:pPr marL="0" indent="0">
              <a:buNone/>
            </a:pPr>
            <a:r>
              <a:rPr lang="is-IS" dirty="0">
                <a:latin typeface="Calibre Regular" panose="020B0503030202060203" pitchFamily="34" charset="77"/>
              </a:rPr>
              <a:t>Meðan gleði endist aldur</a:t>
            </a:r>
          </a:p>
          <a:p>
            <a:pPr marL="0" indent="0">
              <a:buNone/>
            </a:pPr>
            <a:r>
              <a:rPr lang="is-IS" dirty="0">
                <a:latin typeface="Calibre Regular" panose="020B0503030202060203" pitchFamily="34" charset="77"/>
              </a:rPr>
              <a:t>öll við syngjum, nótt sem dag.  </a:t>
            </a:r>
          </a:p>
          <a:p>
            <a:pPr marL="0" indent="0">
              <a:buNone/>
            </a:pPr>
            <a:endParaRPr lang="is-IS" dirty="0">
              <a:latin typeface="Calibre Regular" panose="020B0503030202060203" pitchFamily="34" charset="77"/>
            </a:endParaRPr>
          </a:p>
          <a:p>
            <a:pPr marL="0" indent="0">
              <a:buNone/>
            </a:pPr>
            <a:endParaRPr lang="is-IS" dirty="0">
              <a:latin typeface="Calibre Regular" panose="020B0503030202060203" pitchFamily="34" charset="77"/>
            </a:endParaRPr>
          </a:p>
          <a:p>
            <a:pPr marL="0" indent="0">
              <a:buNone/>
            </a:pPr>
            <a:endParaRPr lang="is-IS" dirty="0">
              <a:latin typeface="Calibre Regular" panose="020B0503030202060203" pitchFamily="34" charset="77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1A8CB4-9660-5F4C-B55A-437D65FE2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40744"/>
            <a:ext cx="5183188" cy="36845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s-IS" dirty="0">
                <a:latin typeface="Calibre Regular" panose="020B0503030202060203" pitchFamily="34" charset="77"/>
              </a:rPr>
              <a:t>Geislabjartir gleðihljómar</a:t>
            </a:r>
          </a:p>
          <a:p>
            <a:pPr marL="0" indent="0">
              <a:buNone/>
            </a:pPr>
            <a:r>
              <a:rPr lang="is-IS" dirty="0">
                <a:latin typeface="Calibre Regular" panose="020B0503030202060203" pitchFamily="34" charset="77"/>
              </a:rPr>
              <a:t>glæða neista, veita yl.</a:t>
            </a:r>
          </a:p>
          <a:p>
            <a:pPr marL="0" indent="0">
              <a:buNone/>
            </a:pPr>
            <a:r>
              <a:rPr lang="is-IS" dirty="0">
                <a:latin typeface="Calibre Regular" panose="020B0503030202060203" pitchFamily="34" charset="77"/>
              </a:rPr>
              <a:t>Ætíð þeirra logi ljómar</a:t>
            </a:r>
          </a:p>
          <a:p>
            <a:pPr marL="0" indent="0">
              <a:buNone/>
            </a:pPr>
            <a:r>
              <a:rPr lang="is-IS" dirty="0">
                <a:latin typeface="Calibre Regular" panose="020B0503030202060203" pitchFamily="34" charset="77"/>
              </a:rPr>
              <a:t>lýsir hjartans undirspil.</a:t>
            </a:r>
          </a:p>
          <a:p>
            <a:pPr marL="0" indent="0">
              <a:buNone/>
            </a:pPr>
            <a:r>
              <a:rPr lang="is-IS" dirty="0">
                <a:latin typeface="Calibre Regular" panose="020B0503030202060203" pitchFamily="34" charset="77"/>
              </a:rPr>
              <a:t>Fyrir töfra tengja aftur</a:t>
            </a:r>
          </a:p>
          <a:p>
            <a:pPr marL="0" indent="0">
              <a:buNone/>
            </a:pPr>
            <a:r>
              <a:rPr lang="is-IS" dirty="0">
                <a:latin typeface="Calibre Regular" panose="020B0503030202060203" pitchFamily="34" charset="77"/>
              </a:rPr>
              <a:t>tímans strengi, reisa brýr.</a:t>
            </a:r>
          </a:p>
          <a:p>
            <a:pPr marL="0" indent="0">
              <a:buNone/>
            </a:pPr>
            <a:r>
              <a:rPr lang="is-IS" dirty="0">
                <a:latin typeface="Calibre Regular" panose="020B0503030202060203" pitchFamily="34" charset="77"/>
              </a:rPr>
              <a:t>Einhverskonar æðri kraftur</a:t>
            </a:r>
          </a:p>
          <a:p>
            <a:pPr marL="0" indent="0">
              <a:buNone/>
            </a:pPr>
            <a:r>
              <a:rPr lang="is-IS" dirty="0">
                <a:latin typeface="Calibre Regular" panose="020B0503030202060203" pitchFamily="34" charset="77"/>
              </a:rPr>
              <a:t>öllum vindum burtu snýr. </a:t>
            </a:r>
          </a:p>
          <a:p>
            <a:pPr marL="0" indent="0">
              <a:buNone/>
            </a:pPr>
            <a:endParaRPr lang="is-IS" dirty="0">
              <a:latin typeface="Calibre Regular" panose="020B0503030202060203" pitchFamily="34" charset="77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4ECB2A-0505-0D4F-810D-2BCF46BAF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773906"/>
            <a:ext cx="5157787" cy="823912"/>
          </a:xfrm>
        </p:spPr>
        <p:txBody>
          <a:bodyPr>
            <a:normAutofit/>
          </a:bodyPr>
          <a:lstStyle/>
          <a:p>
            <a:r>
              <a:rPr lang="is-IS" sz="1800" b="0" dirty="0">
                <a:latin typeface="Calibre Regular" panose="020B0503030202060203" pitchFamily="34" charset="77"/>
              </a:rPr>
              <a:t>Texti: Bragi Valdimar Skúlason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7322BC-BD80-D54C-A494-6FE313960C3A}"/>
              </a:ext>
            </a:extLst>
          </p:cNvPr>
          <p:cNvSpPr txBox="1"/>
          <p:nvPr/>
        </p:nvSpPr>
        <p:spPr>
          <a:xfrm>
            <a:off x="8115300" y="6071154"/>
            <a:ext cx="5414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Calibre Regular" panose="020B0503030202060203" pitchFamily="34" charset="77"/>
                <a:hlinkClick r:id="rId2"/>
              </a:rPr>
              <a:t>Hér</a:t>
            </a:r>
            <a:r>
              <a:rPr lang="is-IS" dirty="0">
                <a:latin typeface="Calibre Regular" panose="020B0503030202060203" pitchFamily="34" charset="77"/>
              </a:rPr>
              <a:t> má nálgast nótur af tónlistinni.</a:t>
            </a:r>
          </a:p>
        </p:txBody>
      </p:sp>
    </p:spTree>
    <p:extLst>
      <p:ext uri="{BB962C8B-B14F-4D97-AF65-F5344CB8AC3E}">
        <p14:creationId xmlns:p14="http://schemas.microsoft.com/office/powerpoint/2010/main" val="4203698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crowd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B0383FCA-A221-9E4B-AFB9-DE5AF5C71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064" y="459563"/>
            <a:ext cx="10531872" cy="59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07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E7599-D539-BC4F-A5DE-F8C1942CB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>
                <a:latin typeface="Calibre Bold" panose="020B0503030202060203" pitchFamily="34" charset="77"/>
              </a:rPr>
              <a:t>Hvað vilt þú heyra?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E4FB1-AC6D-CD47-906B-EA85E3FC6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s-IS" sz="3600" dirty="0">
                <a:latin typeface="Calibre Regular" panose="020B0503030202060203" pitchFamily="34" charset="77"/>
              </a:rPr>
              <a:t>Átt þú uppáhaldslag sem þig langar að heyra Sinfóníuhljómsveit Íslands spila? </a:t>
            </a:r>
          </a:p>
          <a:p>
            <a:pPr marL="0" indent="0">
              <a:buNone/>
            </a:pPr>
            <a:r>
              <a:rPr lang="is-IS" sz="3600" dirty="0">
                <a:latin typeface="Calibre Regular" panose="020B0503030202060203" pitchFamily="34" charset="77"/>
              </a:rPr>
              <a:t>Sendið </a:t>
            </a:r>
            <a:r>
              <a:rPr lang="is-IS" sz="3600">
                <a:latin typeface="Calibre Regular" panose="020B0503030202060203" pitchFamily="34" charset="77"/>
              </a:rPr>
              <a:t>okkur verkið </a:t>
            </a:r>
            <a:r>
              <a:rPr lang="is-IS" sz="3600" dirty="0">
                <a:latin typeface="Calibre Regular" panose="020B0503030202060203" pitchFamily="34" charset="77"/>
              </a:rPr>
              <a:t>á netfangið </a:t>
            </a:r>
            <a:r>
              <a:rPr lang="is-IS" sz="3600" dirty="0">
                <a:solidFill>
                  <a:schemeClr val="accent4"/>
                </a:solidFill>
                <a:latin typeface="Calibre Regular" panose="020B0503030202060203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hjordis@sinfonia.is</a:t>
            </a:r>
            <a:r>
              <a:rPr lang="is-IS" sz="3600" dirty="0">
                <a:latin typeface="Calibre Regular" panose="020B0503030202060203" pitchFamily="34" charset="77"/>
              </a:rPr>
              <a:t>.</a:t>
            </a:r>
          </a:p>
          <a:p>
            <a:pPr marL="0" indent="0">
              <a:buNone/>
            </a:pPr>
            <a:endParaRPr lang="is-IS" sz="3600" dirty="0">
              <a:latin typeface="Calibre Regular" panose="020B0503030202060203" pitchFamily="34" charset="77"/>
            </a:endParaRPr>
          </a:p>
          <a:p>
            <a:pPr marL="0" indent="0">
              <a:buNone/>
            </a:pPr>
            <a:r>
              <a:rPr lang="is-IS" sz="3600" dirty="0">
                <a:latin typeface="Calibre Regular" panose="020B0503030202060203" pitchFamily="34" charset="77"/>
              </a:rPr>
              <a:t>Með kærum tónlistarkveðum til ykkar allra,</a:t>
            </a:r>
          </a:p>
          <a:p>
            <a:pPr marL="0" indent="0">
              <a:buNone/>
            </a:pPr>
            <a:r>
              <a:rPr lang="is-IS" sz="3600" dirty="0">
                <a:latin typeface="Calibre Regular" panose="020B0503030202060203" pitchFamily="34" charset="77"/>
              </a:rPr>
              <a:t>Sinfóníuhljómsveit Íslands</a:t>
            </a:r>
          </a:p>
        </p:txBody>
      </p:sp>
    </p:spTree>
    <p:extLst>
      <p:ext uri="{BB962C8B-B14F-4D97-AF65-F5344CB8AC3E}">
        <p14:creationId xmlns:p14="http://schemas.microsoft.com/office/powerpoint/2010/main" val="164994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136</Words>
  <Application>Microsoft Macintosh PowerPoint</Application>
  <PresentationFormat>Widescreen</PresentationFormat>
  <Paragraphs>30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Calibre Bold</vt:lpstr>
      <vt:lpstr>Calibre Medium</vt:lpstr>
      <vt:lpstr>Calibre Regular</vt:lpstr>
      <vt:lpstr>Calibri</vt:lpstr>
      <vt:lpstr>Calibri Light</vt:lpstr>
      <vt:lpstr>Office Theme</vt:lpstr>
      <vt:lpstr>PowerPoint Presentation</vt:lpstr>
      <vt:lpstr>PowerPoint Presentation</vt:lpstr>
      <vt:lpstr>Gleðisöngur</vt:lpstr>
      <vt:lpstr>PowerPoint Presentation</vt:lpstr>
      <vt:lpstr>Hvað vilt þú heyra?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Jökull Torfason</dc:creator>
  <cp:lastModifiedBy>Jökull Torfason</cp:lastModifiedBy>
  <cp:revision>6</cp:revision>
  <dcterms:created xsi:type="dcterms:W3CDTF">2020-11-03T10:08:39Z</dcterms:created>
  <dcterms:modified xsi:type="dcterms:W3CDTF">2020-11-04T16:21:09Z</dcterms:modified>
</cp:coreProperties>
</file>